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3" r:id="rId8"/>
    <p:sldId id="266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" y="834641"/>
            <a:ext cx="4290516" cy="33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35" y="116632"/>
            <a:ext cx="3989238" cy="6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00960"/>
            <a:ext cx="4543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676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7941"/>
            <a:ext cx="590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4641"/>
            <a:ext cx="4300411" cy="33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26" y="4040990"/>
            <a:ext cx="1333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2" y="620688"/>
            <a:ext cx="892477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5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" y="836712"/>
            <a:ext cx="897543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" y="620688"/>
            <a:ext cx="898085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7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6" y="332656"/>
            <a:ext cx="853484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640"/>
            <a:ext cx="3924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9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8863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6509764" cy="28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38" y="164738"/>
            <a:ext cx="2981372" cy="20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29485"/>
            <a:ext cx="2267744" cy="151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124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3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48680"/>
            <a:ext cx="87947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0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1085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6" y="764704"/>
            <a:ext cx="88203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1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575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4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6" y="260648"/>
            <a:ext cx="88896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4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Юзер</cp:lastModifiedBy>
  <cp:revision>10</cp:revision>
  <dcterms:created xsi:type="dcterms:W3CDTF">2026-03-05T19:27:02Z</dcterms:created>
  <dcterms:modified xsi:type="dcterms:W3CDTF">2026-03-20T09:54:16Z</dcterms:modified>
</cp:coreProperties>
</file>