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4" r:id="rId7"/>
    <p:sldId id="260" r:id="rId8"/>
    <p:sldId id="262" r:id="rId9"/>
    <p:sldId id="259" r:id="rId10"/>
    <p:sldId id="261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-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290"/>
            <a:ext cx="8712968" cy="66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94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640"/>
            <a:ext cx="8763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98111"/>
            <a:ext cx="6544022" cy="367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83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9" y="476672"/>
            <a:ext cx="889084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6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1" y="260648"/>
            <a:ext cx="874787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1" y="2996952"/>
            <a:ext cx="294322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04964"/>
            <a:ext cx="1876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7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9" y="381000"/>
            <a:ext cx="7969894" cy="628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9" y="3584688"/>
            <a:ext cx="3354758" cy="30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08" y="3861048"/>
            <a:ext cx="38459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36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4" y="1124744"/>
            <a:ext cx="885006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1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61938"/>
            <a:ext cx="841057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22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04825"/>
            <a:ext cx="79533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26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04800"/>
            <a:ext cx="82772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327"/>
            <a:ext cx="8443557" cy="63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24" y="4293096"/>
            <a:ext cx="1286212" cy="44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47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" y="18864"/>
            <a:ext cx="8474169" cy="52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840760" cy="450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6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0"/>
            <a:ext cx="8208912" cy="68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9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821"/>
            <a:ext cx="7632848" cy="647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45641"/>
            <a:ext cx="2381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6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200"/>
            <a:ext cx="2177021" cy="19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58123"/>
            <a:ext cx="3162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9532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82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836712"/>
            <a:ext cx="887048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80311" y="1747229"/>
            <a:ext cx="1086991" cy="18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70" y="1628800"/>
            <a:ext cx="1770083" cy="16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0" y="1702009"/>
            <a:ext cx="1627600" cy="173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49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0673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0815"/>
            <a:ext cx="23717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304256" cy="19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48" y="2241772"/>
            <a:ext cx="14097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79" y="1628800"/>
            <a:ext cx="15335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83" y="5301208"/>
            <a:ext cx="1781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0" y="1700808"/>
            <a:ext cx="1400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8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91656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" y="836712"/>
            <a:ext cx="90419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12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7"/>
            <a:ext cx="1476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2" y="751960"/>
            <a:ext cx="7988808" cy="59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051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Юзер</cp:lastModifiedBy>
  <cp:revision>32</cp:revision>
  <dcterms:created xsi:type="dcterms:W3CDTF">2026-03-19T08:09:47Z</dcterms:created>
  <dcterms:modified xsi:type="dcterms:W3CDTF">2026-03-20T08:24:27Z</dcterms:modified>
</cp:coreProperties>
</file>