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-108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16256000" cy="90672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2"/>
            <a:ext cx="16256000" cy="90672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2"/>
            <a:ext cx="16256000" cy="90672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2"/>
            <a:ext cx="16256000" cy="906723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2"/>
            <a:ext cx="16256000" cy="906723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2"/>
            <a:ext cx="16256000" cy="90672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2"/>
            <a:ext cx="16256000" cy="906723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2"/>
            <a:ext cx="16256000" cy="9067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2"/>
            <a:ext cx="16256000" cy="90672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2"/>
            <a:ext cx="16256000" cy="90672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2"/>
            <a:ext cx="16256000" cy="90672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2"/>
            <a:ext cx="16256000" cy="90672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2"/>
            <a:ext cx="16256000" cy="90672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82"/>
            <a:ext cx="16256000" cy="90672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Lana</cp:lastModifiedBy>
  <cp:revision>10</cp:revision>
  <dcterms:created xsi:type="dcterms:W3CDTF">2006-08-16T00:00:00Z</dcterms:created>
  <dcterms:modified xsi:type="dcterms:W3CDTF">2026-03-23T09:12:14Z</dcterms:modified>
</cp:coreProperties>
</file>